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86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45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4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8E329F-6BBB-4E28-9C2B-CA1B8D9EAF1E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2D8F78-80FE-433A-BAF9-A3F347FF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 cause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m.p.m</a:t>
            </a:r>
            <a:r>
              <a:rPr lang="en-US" dirty="0" smtClean="0"/>
              <a:t> Andy </a:t>
            </a:r>
            <a:r>
              <a:rPr lang="en-US" dirty="0" err="1" smtClean="0"/>
              <a:t>mendez</a:t>
            </a:r>
            <a:r>
              <a:rPr lang="en-US" dirty="0" smtClean="0"/>
              <a:t> (</a:t>
            </a:r>
            <a:r>
              <a:rPr lang="en-US" dirty="0" err="1" smtClean="0"/>
              <a:t>cssbb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7" y="545985"/>
            <a:ext cx="2259637" cy="12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594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cause analysis (RCA) is a method of problem solving used for identifying the root causes of faults or problems.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357" y="3657601"/>
            <a:ext cx="3105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 rca a single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957588"/>
            <a:ext cx="10394707" cy="1446529"/>
          </a:xfrm>
        </p:spPr>
        <p:txBody>
          <a:bodyPr/>
          <a:lstStyle/>
          <a:p>
            <a:r>
              <a:rPr lang="pt-BR" dirty="0" smtClean="0"/>
              <a:t>NO, RCA is not a tool, it is a method that might include a different set of tools and techniques. </a:t>
            </a:r>
            <a:endParaRPr lang="en-US" dirty="0"/>
          </a:p>
        </p:txBody>
      </p:sp>
      <p:pic>
        <p:nvPicPr>
          <p:cNvPr id="1026" name="Picture 2" descr="http://www.thinkingdimensions.com/hs-fs/hub/358589/file-1930372662-png/img/Graphics/New_Graphics/Root_cause.png#keepProto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76" y="3075274"/>
            <a:ext cx="4057740" cy="25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707" cy="11519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How can rca be included in methodologies such as 6s?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53" y="2025113"/>
            <a:ext cx="3290827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72" y="2326917"/>
            <a:ext cx="5192332" cy="2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3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whys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4852" y="1837765"/>
            <a:ext cx="6413678" cy="3311189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 Whys is an iterative interrogative technique used to explore the cause-and-effect relationships underlying a particular problem. The primary goal of the technique is to determine the root cause of a defect or problem by repeating the question "Why?" Each question forms the basis of the next question.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09" y="2414065"/>
            <a:ext cx="26384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ISHIKAWA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9245" y="2063396"/>
            <a:ext cx="4443212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Ishikawa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 shows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causes of a specific event. Common uses of the Ishikawa diagram are product design and quality defect prevention to identify potential factors causing an overall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18" y="1629427"/>
            <a:ext cx="5028663" cy="30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4633175" cy="3311189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Pareto principle (also known as 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80–f20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rule, the law of the vital few, and the principle of factor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sparsity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states that, for many events, roughly 80% of the effects come from 20% of the causes.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063396"/>
            <a:ext cx="4205365" cy="3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869546" cy="3311189"/>
          </a:xfrm>
        </p:spPr>
        <p:txBody>
          <a:bodyPr>
            <a:no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scatter plot, scatterplot, 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scattergraph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is a type of mathematical diagram using Cartesian coordinates to display values for typically two variables for a set of data. If the points are color-coded you can increase the number of displayed variables to three.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40" y="2063396"/>
            <a:ext cx="3501578" cy="29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7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71</TotalTime>
  <Words>258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Root cause analysis</vt:lpstr>
      <vt:lpstr>What is rca?</vt:lpstr>
      <vt:lpstr>Is rca a single tool?</vt:lpstr>
      <vt:lpstr>How can rca be included in methodologies such as 6s?</vt:lpstr>
      <vt:lpstr>5 whys</vt:lpstr>
      <vt:lpstr>ISHIKAWA</vt:lpstr>
      <vt:lpstr>pareto</vt:lpstr>
      <vt:lpstr>scatter plot</vt:lpstr>
    </vt:vector>
  </TitlesOfParts>
  <Company>Infosys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cause analysis</dc:title>
  <dc:creator>Roger Mendez</dc:creator>
  <cp:lastModifiedBy>Roger Mendez</cp:lastModifiedBy>
  <cp:revision>5</cp:revision>
  <dcterms:created xsi:type="dcterms:W3CDTF">2015-11-10T13:54:48Z</dcterms:created>
  <dcterms:modified xsi:type="dcterms:W3CDTF">2015-11-10T15:06:05Z</dcterms:modified>
</cp:coreProperties>
</file>